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7" r:id="rId3"/>
    <p:sldId id="266" r:id="rId4"/>
    <p:sldId id="262" r:id="rId5"/>
    <p:sldId id="261" r:id="rId6"/>
    <p:sldId id="257" r:id="rId7"/>
    <p:sldId id="259" r:id="rId8"/>
    <p:sldId id="260" r:id="rId9"/>
    <p:sldId id="263" r:id="rId10"/>
    <p:sldId id="264" r:id="rId11"/>
    <p:sldId id="265" r:id="rId12"/>
    <p:sldId id="258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87878"/>
    <a:srgbClr val="1A8E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419"/>
    <p:restoredTop sz="96327"/>
  </p:normalViewPr>
  <p:slideViewPr>
    <p:cSldViewPr snapToGrid="0">
      <p:cViewPr varScale="1">
        <p:scale>
          <a:sx n="120" d="100"/>
          <a:sy n="120" d="100"/>
        </p:scale>
        <p:origin x="184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91108E-3D64-EA76-6680-E85EAD6E98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4BF4433-7F02-5935-7DF7-0EA5656EA2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8D3AEB-71E3-83D7-162C-29C903899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E0D21-A37D-114C-8208-46124BF8CF16}" type="datetimeFigureOut">
              <a:t>10/16/23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574B9D-2B5D-62C2-C260-CCB4E8EA31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9276A5-8D1E-1ACA-4B32-511889AFA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FF442-60F9-0347-B18C-5F0EA8C514B6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6543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18840-D34F-9C53-3174-6C9246C33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7EBC3E7-5518-559D-CED3-E75C9F050C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42101E-755F-A7C8-9B17-3E215A386F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E0D21-A37D-114C-8208-46124BF8CF16}" type="datetimeFigureOut">
              <a:t>10/16/23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CC3153-57C6-E0B3-4A69-915C985B86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E9C7D9-6312-6C53-48B5-39176C29C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FF442-60F9-0347-B18C-5F0EA8C514B6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0975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CFE08ED-3795-A52A-F099-A47759B49AE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6C5F7E-9525-A85F-E9E3-EB15286895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D2BE03-A06D-4B49-AC03-90EC38C96D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E0D21-A37D-114C-8208-46124BF8CF16}" type="datetimeFigureOut">
              <a:t>10/16/23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D50318-242B-E593-9546-F4869E7838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5DEECB-9256-3CD1-3539-60599F134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FF442-60F9-0347-B18C-5F0EA8C514B6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2777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721E8E-FBDA-5537-54C1-D07ADAA40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29292C-8460-22EB-91E9-15737EADAB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AD1E36-F92E-88BB-2EAF-6DE73B6FE4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E0D21-A37D-114C-8208-46124BF8CF16}" type="datetimeFigureOut">
              <a:t>10/16/23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0B8560-B8D8-27C1-C59F-1964283DB4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7E1E11-BA77-74A9-0BBA-14207E62A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FF442-60F9-0347-B18C-5F0EA8C514B6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5187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BEE64E-35EC-C793-3A04-FDC53E3CB2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AB4EA7-A890-8828-D5A5-22FE432BEC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6C2F37-2D18-F170-214E-009FEE86A6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E0D21-A37D-114C-8208-46124BF8CF16}" type="datetimeFigureOut">
              <a:t>10/16/23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3A51FB-AA14-90CB-FE0B-D0F363F54C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50B538-CEED-ED9C-141A-7D1B6BB836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FF442-60F9-0347-B18C-5F0EA8C514B6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6125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AF0D1D-7582-10E2-D8C2-35360C168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2A854C-5675-251D-0AA2-863C749399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DC37EC-00D4-B0DE-FF61-3C379E0FD1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3D05A9-5E79-9800-72C8-B7A4B5BDB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E0D21-A37D-114C-8208-46124BF8CF16}" type="datetimeFigureOut">
              <a:t>10/16/23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16DF5C-F64B-46BB-F4E0-3EEF4094BF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DC49ED-4D5F-ADB4-BE1B-92601898DE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FF442-60F9-0347-B18C-5F0EA8C514B6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7174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72372-531A-FC8A-CEC4-A7E5CB971F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DEAB99-E2C1-8AA3-C647-8915235473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03D3CD-FA1B-2CDF-8772-F878BE50C2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56EB1C5-BE07-4294-200A-0FF58B8194C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A07B920-884C-E4DC-02F7-0088900F8C7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12CCF73-182A-F95C-9CD0-4B06EF3C66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E0D21-A37D-114C-8208-46124BF8CF16}" type="datetimeFigureOut">
              <a:t>10/16/23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61255B5-1A5A-9E8F-69F3-BAF3586ECC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6B4E607-E558-29BD-95D7-76DAC4625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FF442-60F9-0347-B18C-5F0EA8C514B6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550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B088CC-2EB1-2019-B15D-A513692FA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DF98E47-1E53-DD7D-F150-943AC54ED4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E0D21-A37D-114C-8208-46124BF8CF16}" type="datetimeFigureOut">
              <a:t>10/16/23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A4A14C-B199-6655-3E2C-474CA6E859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BE3DBA-918A-AAC0-5550-858B318D3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FF442-60F9-0347-B18C-5F0EA8C514B6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2649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798352D-2C7E-CF2C-21FB-9A2B41093D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E0D21-A37D-114C-8208-46124BF8CF16}" type="datetimeFigureOut">
              <a:t>10/16/23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EC33EF-7AC0-CF36-A917-A54382D063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183D7F-E906-7303-52C6-C9D36503D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FF442-60F9-0347-B18C-5F0EA8C514B6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3182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2DCA1E-A936-BB73-716A-56B2753EA6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EB751E-705E-5C87-3B49-327576B3BC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630E89-CE83-1FDE-2F72-49AA208051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7C5289-44AF-5660-DA80-DD1972CA13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E0D21-A37D-114C-8208-46124BF8CF16}" type="datetimeFigureOut">
              <a:t>10/16/23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BA49A8-DDA5-0D57-1E74-E1161A1E6B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4E01EB-B202-FFB5-C689-617E231B25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FF442-60F9-0347-B18C-5F0EA8C514B6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8020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259F22-5EE5-B2FA-6B76-BB6E89ECFB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7E5CA2C-FFC6-6A51-214D-C168881303E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8889FE-70CB-BF2A-4D39-0330F23EAA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BA0CF1-EC8A-57BB-DCC8-6ADD7C97F7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E0D21-A37D-114C-8208-46124BF8CF16}" type="datetimeFigureOut">
              <a:t>10/16/23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AED1AC-0CA5-9454-0B0B-A847A3167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E01BAE-0AE6-9AE2-F346-F88B021B1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FF442-60F9-0347-B18C-5F0EA8C514B6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8123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BABF01F-AFCF-8B42-AD15-57AA396CDE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E69C92-19A6-1B84-A093-CD766114B7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6E7F26-3AF2-5C4A-EC1C-E622A70310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4E0D21-A37D-114C-8208-46124BF8CF16}" type="datetimeFigureOut">
              <a:t>10/16/23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A856A6-8667-C5B9-3D3C-4206AE4B71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D1A8A9-EB90-757A-BD80-1B8C109D94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FFF442-60F9-0347-B18C-5F0EA8C514B6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6580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0EF36DD-2410-E64C-BBFA-6B9704E959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788" y="2189150"/>
            <a:ext cx="1883060" cy="18830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48E0699-A784-BFF0-2120-684CEE351080}"/>
              </a:ext>
            </a:extLst>
          </p:cNvPr>
          <p:cNvSpPr txBox="1"/>
          <p:nvPr/>
        </p:nvSpPr>
        <p:spPr>
          <a:xfrm>
            <a:off x="3295400" y="2473202"/>
            <a:ext cx="631573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>
                <a:latin typeface="Roboto" panose="02000000000000000000" pitchFamily="2" charset="0"/>
                <a:ea typeface="Roboto" panose="02000000000000000000" pitchFamily="2" charset="0"/>
              </a:rPr>
              <a:t>ACM REP ‘24</a:t>
            </a:r>
          </a:p>
        </p:txBody>
      </p:sp>
    </p:spTree>
    <p:extLst>
      <p:ext uri="{BB962C8B-B14F-4D97-AF65-F5344CB8AC3E}">
        <p14:creationId xmlns:p14="http://schemas.microsoft.com/office/powerpoint/2010/main" val="34377428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F9A2E5C-6F09-1E77-E940-7D9E1032DB9C}"/>
              </a:ext>
            </a:extLst>
          </p:cNvPr>
          <p:cNvSpPr txBox="1"/>
          <p:nvPr/>
        </p:nvSpPr>
        <p:spPr>
          <a:xfrm>
            <a:off x="4542070" y="3141980"/>
            <a:ext cx="349901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>
                <a:solidFill>
                  <a:srgbClr val="1A8EB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ACM REP</a:t>
            </a:r>
          </a:p>
          <a:p>
            <a:pPr algn="ctr"/>
            <a:r>
              <a:rPr lang="en-US" sz="6000" b="1">
                <a:solidFill>
                  <a:srgbClr val="1A8EB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2023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0C10FC-B35A-55C7-42DA-0484E2F056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0167" y="1400120"/>
            <a:ext cx="1802820" cy="1802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5295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F9A2E5C-6F09-1E77-E940-7D9E1032DB9C}"/>
              </a:ext>
            </a:extLst>
          </p:cNvPr>
          <p:cNvSpPr txBox="1"/>
          <p:nvPr/>
        </p:nvSpPr>
        <p:spPr>
          <a:xfrm>
            <a:off x="4542070" y="3141980"/>
            <a:ext cx="349901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>
                <a:latin typeface="Roboto" panose="02000000000000000000" pitchFamily="2" charset="0"/>
                <a:ea typeface="Roboto" panose="02000000000000000000" pitchFamily="2" charset="0"/>
              </a:rPr>
              <a:t>ACM REP</a:t>
            </a:r>
          </a:p>
          <a:p>
            <a:pPr algn="ctr"/>
            <a:r>
              <a:rPr lang="en-US" sz="6000" b="1">
                <a:latin typeface="Roboto" panose="02000000000000000000" pitchFamily="2" charset="0"/>
                <a:ea typeface="Roboto" panose="02000000000000000000" pitchFamily="2" charset="0"/>
              </a:rPr>
              <a:t>2023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0C10FC-B35A-55C7-42DA-0484E2F05612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75000"/>
          </a:blip>
          <a:stretch>
            <a:fillRect/>
          </a:stretch>
        </p:blipFill>
        <p:spPr>
          <a:xfrm>
            <a:off x="5390167" y="1400120"/>
            <a:ext cx="1802820" cy="180282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77CB343-C47B-8BF7-2FF2-3B125F22D4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4127"/>
          <a:stretch/>
        </p:blipFill>
        <p:spPr>
          <a:xfrm>
            <a:off x="5390167" y="1400120"/>
            <a:ext cx="1850341" cy="1802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5172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AA61F1-409E-5DA5-8497-3DFD08B7DA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09800" y="2276018"/>
            <a:ext cx="7772400" cy="161925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0330A4A-0502-705C-DD2D-D61542737DA8}"/>
              </a:ext>
            </a:extLst>
          </p:cNvPr>
          <p:cNvSpPr/>
          <p:nvPr/>
        </p:nvSpPr>
        <p:spPr>
          <a:xfrm>
            <a:off x="2209800" y="2276018"/>
            <a:ext cx="7772400" cy="1619250"/>
          </a:xfrm>
          <a:prstGeom prst="rect">
            <a:avLst/>
          </a:prstGeom>
          <a:solidFill>
            <a:schemeClr val="tx1"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7B1BC7-193F-2309-1D38-091874E7E786}"/>
              </a:ext>
            </a:extLst>
          </p:cNvPr>
          <p:cNvSpPr txBox="1"/>
          <p:nvPr/>
        </p:nvSpPr>
        <p:spPr>
          <a:xfrm>
            <a:off x="4496126" y="2632610"/>
            <a:ext cx="43533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ACM REP ‘23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200F545-B54E-6E62-E00B-26CD9331F1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2881" y="2599937"/>
            <a:ext cx="956003" cy="956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7861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0EF36DD-2410-E64C-BBFA-6B9704E959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788" y="2189150"/>
            <a:ext cx="1883060" cy="18830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48E0699-A784-BFF0-2120-684CEE351080}"/>
              </a:ext>
            </a:extLst>
          </p:cNvPr>
          <p:cNvSpPr txBox="1"/>
          <p:nvPr/>
        </p:nvSpPr>
        <p:spPr>
          <a:xfrm>
            <a:off x="3295400" y="2473202"/>
            <a:ext cx="631573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>
                <a:latin typeface="Roboto" panose="02000000000000000000" pitchFamily="2" charset="0"/>
                <a:ea typeface="Roboto" panose="02000000000000000000" pitchFamily="2" charset="0"/>
              </a:rPr>
              <a:t>ACM REP ‘23</a:t>
            </a:r>
          </a:p>
        </p:txBody>
      </p:sp>
    </p:spTree>
    <p:extLst>
      <p:ext uri="{BB962C8B-B14F-4D97-AF65-F5344CB8AC3E}">
        <p14:creationId xmlns:p14="http://schemas.microsoft.com/office/powerpoint/2010/main" val="22919601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0EF36DD-2410-E64C-BBFA-6B9704E959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788" y="2189150"/>
            <a:ext cx="1883060" cy="18830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48E0699-A784-BFF0-2120-684CEE351080}"/>
              </a:ext>
            </a:extLst>
          </p:cNvPr>
          <p:cNvSpPr txBox="1"/>
          <p:nvPr/>
        </p:nvSpPr>
        <p:spPr>
          <a:xfrm>
            <a:off x="3295400" y="2473202"/>
            <a:ext cx="631573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>
                <a:latin typeface="Roboto" panose="02000000000000000000" pitchFamily="2" charset="0"/>
                <a:ea typeface="Roboto" panose="02000000000000000000" pitchFamily="2" charset="0"/>
              </a:rPr>
              <a:t>ACM REP ‘23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4466B6C-0A4F-983F-6921-1FFCE75C1246}"/>
              </a:ext>
            </a:extLst>
          </p:cNvPr>
          <p:cNvSpPr txBox="1"/>
          <p:nvPr/>
        </p:nvSpPr>
        <p:spPr>
          <a:xfrm>
            <a:off x="3295399" y="3611975"/>
            <a:ext cx="621167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>
                <a:latin typeface="Roboto" panose="02000000000000000000" pitchFamily="2" charset="0"/>
                <a:ea typeface="Roboto" panose="02000000000000000000" pitchFamily="2" charset="0"/>
              </a:rPr>
              <a:t>June 27-29, 2023      Santa Cruz, CA, USA</a:t>
            </a:r>
          </a:p>
        </p:txBody>
      </p:sp>
    </p:spTree>
    <p:extLst>
      <p:ext uri="{BB962C8B-B14F-4D97-AF65-F5344CB8AC3E}">
        <p14:creationId xmlns:p14="http://schemas.microsoft.com/office/powerpoint/2010/main" val="24522205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0EF36DD-2410-E64C-BBFA-6B9704E95937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</a:blip>
          <a:stretch>
            <a:fillRect/>
          </a:stretch>
        </p:blipFill>
        <p:spPr>
          <a:xfrm>
            <a:off x="1200788" y="2189150"/>
            <a:ext cx="1883060" cy="18830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48E0699-A784-BFF0-2120-684CEE351080}"/>
              </a:ext>
            </a:extLst>
          </p:cNvPr>
          <p:cNvSpPr txBox="1"/>
          <p:nvPr/>
        </p:nvSpPr>
        <p:spPr>
          <a:xfrm>
            <a:off x="3295400" y="2473202"/>
            <a:ext cx="631573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>
                <a:latin typeface="Roboto" panose="02000000000000000000" pitchFamily="2" charset="0"/>
                <a:ea typeface="Roboto" panose="02000000000000000000" pitchFamily="2" charset="0"/>
              </a:rPr>
              <a:t>ACM REP ‘23</a:t>
            </a:r>
          </a:p>
        </p:txBody>
      </p:sp>
    </p:spTree>
    <p:extLst>
      <p:ext uri="{BB962C8B-B14F-4D97-AF65-F5344CB8AC3E}">
        <p14:creationId xmlns:p14="http://schemas.microsoft.com/office/powerpoint/2010/main" val="34371781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36FB841-577F-1B1E-B9F4-8B680C88FE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529" y="0"/>
            <a:ext cx="5312072" cy="688111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31B1081-66F6-9A2B-4084-94CE8C5901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3129" y="0"/>
            <a:ext cx="53120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7990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F8A9019-89FB-14A8-FE93-2E410C6733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5634" y="2397539"/>
            <a:ext cx="7772400" cy="16192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12E3595-9580-12FE-0D54-58A62E9B596B}"/>
              </a:ext>
            </a:extLst>
          </p:cNvPr>
          <p:cNvSpPr txBox="1"/>
          <p:nvPr/>
        </p:nvSpPr>
        <p:spPr>
          <a:xfrm>
            <a:off x="4731028" y="2745499"/>
            <a:ext cx="43533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ACM REP ‘23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636E1DF-35ED-6A04-7E7D-729087CBB0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7783" y="2712826"/>
            <a:ext cx="956003" cy="956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119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BFAB2A6-8A01-53A8-DB6B-50C64C5C1A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199" y="1925663"/>
            <a:ext cx="6053667" cy="252236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89543FA-04D2-875A-94DB-DEE05E96CA77}"/>
              </a:ext>
            </a:extLst>
          </p:cNvPr>
          <p:cNvSpPr txBox="1"/>
          <p:nvPr/>
        </p:nvSpPr>
        <p:spPr>
          <a:xfrm>
            <a:off x="4243348" y="2725179"/>
            <a:ext cx="43533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ACM REP ‘23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9A0A65-AF8E-9FAB-4103-A6D084B073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0103" y="2692506"/>
            <a:ext cx="956003" cy="956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0521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7AECFC0-D7AB-A606-6062-702C9286F1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8960" y="1229360"/>
            <a:ext cx="3825240" cy="382524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F9A2E5C-6F09-1E77-E940-7D9E1032DB9C}"/>
              </a:ext>
            </a:extLst>
          </p:cNvPr>
          <p:cNvSpPr txBox="1"/>
          <p:nvPr/>
        </p:nvSpPr>
        <p:spPr>
          <a:xfrm>
            <a:off x="4542070" y="3141980"/>
            <a:ext cx="349901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ACM REP</a:t>
            </a:r>
          </a:p>
          <a:p>
            <a:pPr algn="ctr"/>
            <a:r>
              <a:rPr lang="en-US" sz="60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2023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0C10FC-B35A-55C7-42DA-0484E2F056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0167" y="1400120"/>
            <a:ext cx="1802820" cy="1802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1678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F9A2E5C-6F09-1E77-E940-7D9E1032DB9C}"/>
              </a:ext>
            </a:extLst>
          </p:cNvPr>
          <p:cNvSpPr txBox="1"/>
          <p:nvPr/>
        </p:nvSpPr>
        <p:spPr>
          <a:xfrm>
            <a:off x="4542070" y="3141980"/>
            <a:ext cx="349901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>
                <a:solidFill>
                  <a:srgbClr val="1A8EB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ACM REP</a:t>
            </a:r>
          </a:p>
          <a:p>
            <a:pPr algn="ctr"/>
            <a:r>
              <a:rPr lang="en-US" sz="6000" b="1">
                <a:solidFill>
                  <a:srgbClr val="1A8EB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2023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0C10FC-B35A-55C7-42DA-0484E2F056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0167" y="1400120"/>
            <a:ext cx="1802820" cy="1802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3197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17819</TotalTime>
  <Words>50</Words>
  <Application>Microsoft Macintosh PowerPoint</Application>
  <PresentationFormat>Widescreen</PresentationFormat>
  <Paragraphs>16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Roboto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Carlos Maltzahn</dc:creator>
  <cp:lastModifiedBy>Carlos Maltzahn</cp:lastModifiedBy>
  <cp:revision>8</cp:revision>
  <dcterms:created xsi:type="dcterms:W3CDTF">2022-11-10T18:09:02Z</dcterms:created>
  <dcterms:modified xsi:type="dcterms:W3CDTF">2023-10-17T18:22:06Z</dcterms:modified>
</cp:coreProperties>
</file>